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5452388" cy="35999738"/>
  <p:notesSz cx="9753600" cy="66690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459" userDrawn="1">
          <p15:clr>
            <a:srgbClr val="A4A3A4"/>
          </p15:clr>
        </p15:guide>
        <p15:guide id="2" pos="811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886D"/>
    <a:srgbClr val="DAE6DE"/>
    <a:srgbClr val="B8D0C0"/>
    <a:srgbClr val="88AD94"/>
    <a:srgbClr val="79827C"/>
    <a:srgbClr val="CBDDD1"/>
    <a:srgbClr val="FFFFFF"/>
    <a:srgbClr val="79B59A"/>
    <a:srgbClr val="545C57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Svijetli stil 3 - Isticanj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Svijetli sti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 showGuides="1">
      <p:cViewPr>
        <p:scale>
          <a:sx n="45" d="100"/>
          <a:sy n="45" d="100"/>
        </p:scale>
        <p:origin x="379" y="-5222"/>
      </p:cViewPr>
      <p:guideLst>
        <p:guide orient="horz" pos="11459"/>
        <p:guide pos="811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11" d="100"/>
          <a:sy n="111" d="100"/>
        </p:scale>
        <p:origin x="244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26560" cy="334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5524783" y="0"/>
            <a:ext cx="4226560" cy="334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BE79A-B53A-4B59-BD5F-EEDD1213DA30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6334476"/>
            <a:ext cx="4226560" cy="3346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5524783" y="6334476"/>
            <a:ext cx="4226560" cy="3346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F0825-E942-409E-B85A-7361D45DE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5162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26560" cy="3349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5525347" y="0"/>
            <a:ext cx="4226560" cy="3349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50C54-13A1-48F4-851A-C971718E7A1D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4081463" y="833438"/>
            <a:ext cx="1590675" cy="225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975360" y="3209500"/>
            <a:ext cx="7802880" cy="262595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6334091"/>
            <a:ext cx="4226560" cy="33499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5525347" y="6334091"/>
            <a:ext cx="4226560" cy="33499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C60D7-F59F-4A29-9C0A-32B7D2328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54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949672" rtl="0" eaLnBrk="1" latinLnBrk="0" hangingPunct="1">
      <a:defRPr sz="3871" kern="1200">
        <a:solidFill>
          <a:schemeClr val="tx1"/>
        </a:solidFill>
        <a:latin typeface="+mn-lt"/>
        <a:ea typeface="+mn-ea"/>
        <a:cs typeface="+mn-cs"/>
      </a:defRPr>
    </a:lvl1pPr>
    <a:lvl2pPr marL="1474836" algn="l" defTabSz="2949672" rtl="0" eaLnBrk="1" latinLnBrk="0" hangingPunct="1">
      <a:defRPr sz="3871" kern="1200">
        <a:solidFill>
          <a:schemeClr val="tx1"/>
        </a:solidFill>
        <a:latin typeface="+mn-lt"/>
        <a:ea typeface="+mn-ea"/>
        <a:cs typeface="+mn-cs"/>
      </a:defRPr>
    </a:lvl2pPr>
    <a:lvl3pPr marL="2949672" algn="l" defTabSz="2949672" rtl="0" eaLnBrk="1" latinLnBrk="0" hangingPunct="1">
      <a:defRPr sz="3871" kern="1200">
        <a:solidFill>
          <a:schemeClr val="tx1"/>
        </a:solidFill>
        <a:latin typeface="+mn-lt"/>
        <a:ea typeface="+mn-ea"/>
        <a:cs typeface="+mn-cs"/>
      </a:defRPr>
    </a:lvl3pPr>
    <a:lvl4pPr marL="4424507" algn="l" defTabSz="2949672" rtl="0" eaLnBrk="1" latinLnBrk="0" hangingPunct="1">
      <a:defRPr sz="3871" kern="1200">
        <a:solidFill>
          <a:schemeClr val="tx1"/>
        </a:solidFill>
        <a:latin typeface="+mn-lt"/>
        <a:ea typeface="+mn-ea"/>
        <a:cs typeface="+mn-cs"/>
      </a:defRPr>
    </a:lvl4pPr>
    <a:lvl5pPr marL="5899343" algn="l" defTabSz="2949672" rtl="0" eaLnBrk="1" latinLnBrk="0" hangingPunct="1">
      <a:defRPr sz="3871" kern="1200">
        <a:solidFill>
          <a:schemeClr val="tx1"/>
        </a:solidFill>
        <a:latin typeface="+mn-lt"/>
        <a:ea typeface="+mn-ea"/>
        <a:cs typeface="+mn-cs"/>
      </a:defRPr>
    </a:lvl5pPr>
    <a:lvl6pPr marL="7374179" algn="l" defTabSz="2949672" rtl="0" eaLnBrk="1" latinLnBrk="0" hangingPunct="1">
      <a:defRPr sz="3871" kern="1200">
        <a:solidFill>
          <a:schemeClr val="tx1"/>
        </a:solidFill>
        <a:latin typeface="+mn-lt"/>
        <a:ea typeface="+mn-ea"/>
        <a:cs typeface="+mn-cs"/>
      </a:defRPr>
    </a:lvl6pPr>
    <a:lvl7pPr marL="8849015" algn="l" defTabSz="2949672" rtl="0" eaLnBrk="1" latinLnBrk="0" hangingPunct="1">
      <a:defRPr sz="3871" kern="1200">
        <a:solidFill>
          <a:schemeClr val="tx1"/>
        </a:solidFill>
        <a:latin typeface="+mn-lt"/>
        <a:ea typeface="+mn-ea"/>
        <a:cs typeface="+mn-cs"/>
      </a:defRPr>
    </a:lvl7pPr>
    <a:lvl8pPr marL="10323850" algn="l" defTabSz="2949672" rtl="0" eaLnBrk="1" latinLnBrk="0" hangingPunct="1">
      <a:defRPr sz="3871" kern="1200">
        <a:solidFill>
          <a:schemeClr val="tx1"/>
        </a:solidFill>
        <a:latin typeface="+mn-lt"/>
        <a:ea typeface="+mn-ea"/>
        <a:cs typeface="+mn-cs"/>
      </a:defRPr>
    </a:lvl8pPr>
    <a:lvl9pPr marL="11798686" algn="l" defTabSz="2949672" rtl="0" eaLnBrk="1" latinLnBrk="0" hangingPunct="1">
      <a:defRPr sz="387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8929" y="5891626"/>
            <a:ext cx="21634530" cy="12533242"/>
          </a:xfrm>
        </p:spPr>
        <p:txBody>
          <a:bodyPr anchor="b"/>
          <a:lstStyle>
            <a:lvl1pPr algn="ctr">
              <a:defRPr sz="1670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81549" y="18908198"/>
            <a:ext cx="19089291" cy="8691601"/>
          </a:xfrm>
        </p:spPr>
        <p:txBody>
          <a:bodyPr/>
          <a:lstStyle>
            <a:lvl1pPr marL="0" indent="0" algn="ctr">
              <a:buNone/>
              <a:defRPr sz="6680"/>
            </a:lvl1pPr>
            <a:lvl2pPr marL="1272616" indent="0" algn="ctr">
              <a:buNone/>
              <a:defRPr sz="5567"/>
            </a:lvl2pPr>
            <a:lvl3pPr marL="2545232" indent="0" algn="ctr">
              <a:buNone/>
              <a:defRPr sz="5010"/>
            </a:lvl3pPr>
            <a:lvl4pPr marL="3817849" indent="0" algn="ctr">
              <a:buNone/>
              <a:defRPr sz="4454"/>
            </a:lvl4pPr>
            <a:lvl5pPr marL="5090465" indent="0" algn="ctr">
              <a:buNone/>
              <a:defRPr sz="4454"/>
            </a:lvl5pPr>
            <a:lvl6pPr marL="6363081" indent="0" algn="ctr">
              <a:buNone/>
              <a:defRPr sz="4454"/>
            </a:lvl6pPr>
            <a:lvl7pPr marL="7635697" indent="0" algn="ctr">
              <a:buNone/>
              <a:defRPr sz="4454"/>
            </a:lvl7pPr>
            <a:lvl8pPr marL="8908313" indent="0" algn="ctr">
              <a:buNone/>
              <a:defRPr sz="4454"/>
            </a:lvl8pPr>
            <a:lvl9pPr marL="10180930" indent="0" algn="ctr">
              <a:buNone/>
              <a:defRPr sz="4454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651D-9854-416E-8D3A-6C3069F42861}" type="datetimeFigureOut">
              <a:rPr lang="en-IN" smtClean="0"/>
              <a:t>03-06-2026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5D702-E97D-4E5D-9DB3-8D5D1857D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2191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651D-9854-416E-8D3A-6C3069F42861}" type="datetimeFigureOut">
              <a:rPr lang="en-IN" smtClean="0"/>
              <a:t>03-06-2026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5D702-E97D-4E5D-9DB3-8D5D1857D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4921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14367" y="1916653"/>
            <a:ext cx="5488171" cy="3050811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49853" y="1916653"/>
            <a:ext cx="16146359" cy="3050811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651D-9854-416E-8D3A-6C3069F42861}" type="datetimeFigureOut">
              <a:rPr lang="en-IN" smtClean="0"/>
              <a:t>03-06-2026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5D702-E97D-4E5D-9DB3-8D5D1857D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6293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651D-9854-416E-8D3A-6C3069F42861}" type="datetimeFigureOut">
              <a:rPr lang="en-IN" smtClean="0"/>
              <a:t>03-06-2026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5D702-E97D-4E5D-9DB3-8D5D1857D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4115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596" y="8974945"/>
            <a:ext cx="21952685" cy="14974888"/>
          </a:xfrm>
        </p:spPr>
        <p:txBody>
          <a:bodyPr anchor="b"/>
          <a:lstStyle>
            <a:lvl1pPr>
              <a:defRPr sz="1670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596" y="24091502"/>
            <a:ext cx="21952685" cy="7874940"/>
          </a:xfrm>
        </p:spPr>
        <p:txBody>
          <a:bodyPr/>
          <a:lstStyle>
            <a:lvl1pPr marL="0" indent="0">
              <a:buNone/>
              <a:defRPr sz="6680">
                <a:solidFill>
                  <a:schemeClr val="tx1"/>
                </a:solidFill>
              </a:defRPr>
            </a:lvl1pPr>
            <a:lvl2pPr marL="1272616" indent="0">
              <a:buNone/>
              <a:defRPr sz="5567">
                <a:solidFill>
                  <a:schemeClr val="tx1">
                    <a:tint val="75000"/>
                  </a:schemeClr>
                </a:solidFill>
              </a:defRPr>
            </a:lvl2pPr>
            <a:lvl3pPr marL="2545232" indent="0">
              <a:buNone/>
              <a:defRPr sz="5010">
                <a:solidFill>
                  <a:schemeClr val="tx1">
                    <a:tint val="75000"/>
                  </a:schemeClr>
                </a:solidFill>
              </a:defRPr>
            </a:lvl3pPr>
            <a:lvl4pPr marL="3817849" indent="0">
              <a:buNone/>
              <a:defRPr sz="4454">
                <a:solidFill>
                  <a:schemeClr val="tx1">
                    <a:tint val="75000"/>
                  </a:schemeClr>
                </a:solidFill>
              </a:defRPr>
            </a:lvl4pPr>
            <a:lvl5pPr marL="5090465" indent="0">
              <a:buNone/>
              <a:defRPr sz="4454">
                <a:solidFill>
                  <a:schemeClr val="tx1">
                    <a:tint val="75000"/>
                  </a:schemeClr>
                </a:solidFill>
              </a:defRPr>
            </a:lvl5pPr>
            <a:lvl6pPr marL="6363081" indent="0">
              <a:buNone/>
              <a:defRPr sz="4454">
                <a:solidFill>
                  <a:schemeClr val="tx1">
                    <a:tint val="75000"/>
                  </a:schemeClr>
                </a:solidFill>
              </a:defRPr>
            </a:lvl6pPr>
            <a:lvl7pPr marL="7635697" indent="0">
              <a:buNone/>
              <a:defRPr sz="4454">
                <a:solidFill>
                  <a:schemeClr val="tx1">
                    <a:tint val="75000"/>
                  </a:schemeClr>
                </a:solidFill>
              </a:defRPr>
            </a:lvl7pPr>
            <a:lvl8pPr marL="8908313" indent="0">
              <a:buNone/>
              <a:defRPr sz="4454">
                <a:solidFill>
                  <a:schemeClr val="tx1">
                    <a:tint val="75000"/>
                  </a:schemeClr>
                </a:solidFill>
              </a:defRPr>
            </a:lvl8pPr>
            <a:lvl9pPr marL="10180930" indent="0">
              <a:buNone/>
              <a:defRPr sz="44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651D-9854-416E-8D3A-6C3069F42861}" type="datetimeFigureOut">
              <a:rPr lang="en-IN" smtClean="0"/>
              <a:t>03-06-2026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5D702-E97D-4E5D-9DB3-8D5D1857D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8678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49852" y="9583264"/>
            <a:ext cx="10817265" cy="228415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85271" y="9583264"/>
            <a:ext cx="10817265" cy="228415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651D-9854-416E-8D3A-6C3069F42861}" type="datetimeFigureOut">
              <a:rPr lang="en-IN" smtClean="0"/>
              <a:t>03-06-2026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5D702-E97D-4E5D-9DB3-8D5D1857D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5326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3167" y="1916661"/>
            <a:ext cx="21952685" cy="695828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3170" y="8824938"/>
            <a:ext cx="10767551" cy="4324966"/>
          </a:xfrm>
        </p:spPr>
        <p:txBody>
          <a:bodyPr anchor="b"/>
          <a:lstStyle>
            <a:lvl1pPr marL="0" indent="0">
              <a:buNone/>
              <a:defRPr sz="6680" b="1"/>
            </a:lvl1pPr>
            <a:lvl2pPr marL="1272616" indent="0">
              <a:buNone/>
              <a:defRPr sz="5567" b="1"/>
            </a:lvl2pPr>
            <a:lvl3pPr marL="2545232" indent="0">
              <a:buNone/>
              <a:defRPr sz="5010" b="1"/>
            </a:lvl3pPr>
            <a:lvl4pPr marL="3817849" indent="0">
              <a:buNone/>
              <a:defRPr sz="4454" b="1"/>
            </a:lvl4pPr>
            <a:lvl5pPr marL="5090465" indent="0">
              <a:buNone/>
              <a:defRPr sz="4454" b="1"/>
            </a:lvl5pPr>
            <a:lvl6pPr marL="6363081" indent="0">
              <a:buNone/>
              <a:defRPr sz="4454" b="1"/>
            </a:lvl6pPr>
            <a:lvl7pPr marL="7635697" indent="0">
              <a:buNone/>
              <a:defRPr sz="4454" b="1"/>
            </a:lvl7pPr>
            <a:lvl8pPr marL="8908313" indent="0">
              <a:buNone/>
              <a:defRPr sz="4454" b="1"/>
            </a:lvl8pPr>
            <a:lvl9pPr marL="10180930" indent="0">
              <a:buNone/>
              <a:defRPr sz="445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53170" y="13149904"/>
            <a:ext cx="10767551" cy="1934152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885273" y="8824938"/>
            <a:ext cx="10820580" cy="4324966"/>
          </a:xfrm>
        </p:spPr>
        <p:txBody>
          <a:bodyPr anchor="b"/>
          <a:lstStyle>
            <a:lvl1pPr marL="0" indent="0">
              <a:buNone/>
              <a:defRPr sz="6680" b="1"/>
            </a:lvl1pPr>
            <a:lvl2pPr marL="1272616" indent="0">
              <a:buNone/>
              <a:defRPr sz="5567" b="1"/>
            </a:lvl2pPr>
            <a:lvl3pPr marL="2545232" indent="0">
              <a:buNone/>
              <a:defRPr sz="5010" b="1"/>
            </a:lvl3pPr>
            <a:lvl4pPr marL="3817849" indent="0">
              <a:buNone/>
              <a:defRPr sz="4454" b="1"/>
            </a:lvl4pPr>
            <a:lvl5pPr marL="5090465" indent="0">
              <a:buNone/>
              <a:defRPr sz="4454" b="1"/>
            </a:lvl5pPr>
            <a:lvl6pPr marL="6363081" indent="0">
              <a:buNone/>
              <a:defRPr sz="4454" b="1"/>
            </a:lvl6pPr>
            <a:lvl7pPr marL="7635697" indent="0">
              <a:buNone/>
              <a:defRPr sz="4454" b="1"/>
            </a:lvl7pPr>
            <a:lvl8pPr marL="8908313" indent="0">
              <a:buNone/>
              <a:defRPr sz="4454" b="1"/>
            </a:lvl8pPr>
            <a:lvl9pPr marL="10180930" indent="0">
              <a:buNone/>
              <a:defRPr sz="445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85273" y="13149904"/>
            <a:ext cx="10820580" cy="1934152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651D-9854-416E-8D3A-6C3069F42861}" type="datetimeFigureOut">
              <a:rPr lang="en-IN" smtClean="0"/>
              <a:t>03-06-2026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5D702-E97D-4E5D-9DB3-8D5D1857D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21452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651D-9854-416E-8D3A-6C3069F42861}" type="datetimeFigureOut">
              <a:rPr lang="en-IN" smtClean="0"/>
              <a:t>03-06-2026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5D702-E97D-4E5D-9DB3-8D5D1857D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6927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 userDrawn="1"/>
        </p:nvGrpSpPr>
        <p:grpSpPr>
          <a:xfrm>
            <a:off x="-18629" y="-560117"/>
            <a:ext cx="14569218" cy="2463622"/>
            <a:chOff x="111244" y="-540581"/>
            <a:chExt cx="14569218" cy="2463622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739CCA1-8C3B-46D3-9550-15EDF52899C5}"/>
                </a:ext>
              </a:extLst>
            </p:cNvPr>
            <p:cNvSpPr/>
            <p:nvPr userDrawn="1"/>
          </p:nvSpPr>
          <p:spPr>
            <a:xfrm>
              <a:off x="10135433" y="-423188"/>
              <a:ext cx="4057867" cy="927367"/>
            </a:xfrm>
            <a:prstGeom prst="rect">
              <a:avLst/>
            </a:prstGeom>
            <a:solidFill>
              <a:srgbClr val="DAE6D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5" name="Right Triangle 14">
              <a:extLst>
                <a:ext uri="{FF2B5EF4-FFF2-40B4-BE49-F238E27FC236}">
                  <a16:creationId xmlns:a16="http://schemas.microsoft.com/office/drawing/2014/main" id="{C23BD3C9-C1C0-46C1-85C1-381075387F4C}"/>
                </a:ext>
              </a:extLst>
            </p:cNvPr>
            <p:cNvSpPr/>
            <p:nvPr userDrawn="1"/>
          </p:nvSpPr>
          <p:spPr>
            <a:xfrm flipV="1">
              <a:off x="14178870" y="-540581"/>
              <a:ext cx="501592" cy="1136822"/>
            </a:xfrm>
            <a:prstGeom prst="rtTriangle">
              <a:avLst/>
            </a:prstGeom>
            <a:solidFill>
              <a:srgbClr val="DAE6D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6" name="Right Triangle 15">
              <a:extLst>
                <a:ext uri="{FF2B5EF4-FFF2-40B4-BE49-F238E27FC236}">
                  <a16:creationId xmlns:a16="http://schemas.microsoft.com/office/drawing/2014/main" id="{906CADF5-EAB5-48DE-9772-52C5D0C97FB6}"/>
                </a:ext>
              </a:extLst>
            </p:cNvPr>
            <p:cNvSpPr/>
            <p:nvPr userDrawn="1"/>
          </p:nvSpPr>
          <p:spPr>
            <a:xfrm flipV="1">
              <a:off x="10070474" y="19890"/>
              <a:ext cx="693475" cy="875943"/>
            </a:xfrm>
            <a:prstGeom prst="rtTriangle">
              <a:avLst/>
            </a:prstGeom>
            <a:solidFill>
              <a:srgbClr val="CBDD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C5A8E8F-4AA1-4140-A765-B32B3B707D85}"/>
                </a:ext>
              </a:extLst>
            </p:cNvPr>
            <p:cNvSpPr/>
            <p:nvPr userDrawn="1"/>
          </p:nvSpPr>
          <p:spPr>
            <a:xfrm>
              <a:off x="5732514" y="19890"/>
              <a:ext cx="4395509" cy="770997"/>
            </a:xfrm>
            <a:prstGeom prst="rect">
              <a:avLst/>
            </a:prstGeom>
            <a:solidFill>
              <a:srgbClr val="CBDD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C393AB55-70A9-4196-BE14-6EEB2B63D0DF}"/>
                </a:ext>
              </a:extLst>
            </p:cNvPr>
            <p:cNvSpPr/>
            <p:nvPr userDrawn="1"/>
          </p:nvSpPr>
          <p:spPr>
            <a:xfrm flipV="1">
              <a:off x="5752035" y="2"/>
              <a:ext cx="1621227" cy="1851352"/>
            </a:xfrm>
            <a:prstGeom prst="rtTriangle">
              <a:avLst/>
            </a:prstGeom>
            <a:solidFill>
              <a:srgbClr val="88AD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78DE6FF-E6A3-4E89-8198-AAA8EE9DD477}"/>
                </a:ext>
              </a:extLst>
            </p:cNvPr>
            <p:cNvSpPr/>
            <p:nvPr userDrawn="1"/>
          </p:nvSpPr>
          <p:spPr>
            <a:xfrm>
              <a:off x="2491710" y="20"/>
              <a:ext cx="3292581" cy="1838366"/>
            </a:xfrm>
            <a:prstGeom prst="rect">
              <a:avLst/>
            </a:prstGeom>
            <a:solidFill>
              <a:srgbClr val="88AD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1D30CFE-41EF-4D81-A1A6-8711AAB4C234}"/>
                </a:ext>
              </a:extLst>
            </p:cNvPr>
            <p:cNvSpPr/>
            <p:nvPr userDrawn="1"/>
          </p:nvSpPr>
          <p:spPr>
            <a:xfrm>
              <a:off x="111244" y="10895"/>
              <a:ext cx="3676871" cy="1895214"/>
            </a:xfrm>
            <a:prstGeom prst="rect">
              <a:avLst/>
            </a:prstGeom>
            <a:solidFill>
              <a:srgbClr val="7982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1" name="Right Triangle 20">
              <a:extLst>
                <a:ext uri="{FF2B5EF4-FFF2-40B4-BE49-F238E27FC236}">
                  <a16:creationId xmlns:a16="http://schemas.microsoft.com/office/drawing/2014/main" id="{D75B53BD-CFD3-47A5-A1BC-12FF11752486}"/>
                </a:ext>
              </a:extLst>
            </p:cNvPr>
            <p:cNvSpPr/>
            <p:nvPr userDrawn="1"/>
          </p:nvSpPr>
          <p:spPr>
            <a:xfrm flipV="1">
              <a:off x="3788115" y="27827"/>
              <a:ext cx="1679877" cy="1895214"/>
            </a:xfrm>
            <a:prstGeom prst="rtTriangle">
              <a:avLst/>
            </a:prstGeom>
            <a:solidFill>
              <a:srgbClr val="7982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1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pic>
        <p:nvPicPr>
          <p:cNvPr id="5" name="Slika 50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60680" y1="33495" x2="60680" y2="33495"/>
                      </a14:backgroundRemoval>
                    </a14:imgEffect>
                    <a14:imgEffect>
                      <a14:artisticGlowDiffused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730" y="313908"/>
            <a:ext cx="1206961" cy="1206961"/>
          </a:xfrm>
          <a:prstGeom prst="rect">
            <a:avLst/>
          </a:prstGeom>
        </p:spPr>
      </p:pic>
      <p:pic>
        <p:nvPicPr>
          <p:cNvPr id="6" name="Slika 5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847" y="1872241"/>
            <a:ext cx="770131" cy="32526545"/>
          </a:xfrm>
          <a:prstGeom prst="rect">
            <a:avLst/>
          </a:prstGeom>
        </p:spPr>
      </p:pic>
      <p:grpSp>
        <p:nvGrpSpPr>
          <p:cNvPr id="7" name="Grupa 30"/>
          <p:cNvGrpSpPr/>
          <p:nvPr userDrawn="1"/>
        </p:nvGrpSpPr>
        <p:grpSpPr>
          <a:xfrm>
            <a:off x="6950823" y="313908"/>
            <a:ext cx="18198278" cy="985874"/>
            <a:chOff x="3855904" y="341523"/>
            <a:chExt cx="7236888" cy="307142"/>
          </a:xfrm>
        </p:grpSpPr>
        <p:pic>
          <p:nvPicPr>
            <p:cNvPr id="8" name="Slika 5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05671" y="360081"/>
              <a:ext cx="4587121" cy="288584"/>
            </a:xfrm>
            <a:prstGeom prst="rect">
              <a:avLst/>
            </a:prstGeom>
          </p:spPr>
        </p:pic>
        <p:pic>
          <p:nvPicPr>
            <p:cNvPr id="9" name="Slika 59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172" t="-6279" b="-4"/>
            <a:stretch/>
          </p:blipFill>
          <p:spPr>
            <a:xfrm>
              <a:off x="3855904" y="341523"/>
              <a:ext cx="2698518" cy="306703"/>
            </a:xfrm>
            <a:prstGeom prst="rect">
              <a:avLst/>
            </a:prstGeom>
          </p:spPr>
        </p:pic>
      </p:grpSp>
      <p:grpSp>
        <p:nvGrpSpPr>
          <p:cNvPr id="10" name="Grupa 31"/>
          <p:cNvGrpSpPr/>
          <p:nvPr userDrawn="1"/>
        </p:nvGrpSpPr>
        <p:grpSpPr>
          <a:xfrm>
            <a:off x="111245" y="2458969"/>
            <a:ext cx="542136" cy="7713009"/>
            <a:chOff x="1330792" y="2007506"/>
            <a:chExt cx="259690" cy="3694624"/>
          </a:xfrm>
        </p:grpSpPr>
        <p:sp>
          <p:nvSpPr>
            <p:cNvPr id="11" name="TextBox 37">
              <a:extLst>
                <a:ext uri="{FF2B5EF4-FFF2-40B4-BE49-F238E27FC236}">
                  <a16:creationId xmlns:a16="http://schemas.microsoft.com/office/drawing/2014/main" id="{748202E3-FDBD-494E-B86C-6CCD8ABFB5E4}"/>
                </a:ext>
              </a:extLst>
            </p:cNvPr>
            <p:cNvSpPr txBox="1"/>
            <p:nvPr/>
          </p:nvSpPr>
          <p:spPr>
            <a:xfrm rot="16200000">
              <a:off x="-386675" y="3724973"/>
              <a:ext cx="3694624" cy="2596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908901">
                <a:defRPr/>
              </a:pPr>
              <a:r>
                <a:rPr lang="hr-HR" sz="2923" b="1" kern="1300" dirty="0">
                  <a:solidFill>
                    <a:srgbClr val="2C886D"/>
                  </a:solidFill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52  </a:t>
              </a:r>
              <a:r>
                <a:rPr lang="hr-HR" sz="2923" b="1" kern="1300" baseline="-25000" dirty="0">
                  <a:solidFill>
                    <a:srgbClr val="2C886D"/>
                  </a:solidFill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   </a:t>
              </a:r>
              <a:r>
                <a:rPr lang="hr-HR" sz="2923" b="1" kern="1300" dirty="0">
                  <a:solidFill>
                    <a:srgbClr val="2C886D"/>
                  </a:solidFill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IFKT INTERNATIONAL CONFERENCE</a:t>
              </a:r>
              <a:endParaRPr lang="en-US" sz="2923" b="1" kern="1300" dirty="0">
                <a:solidFill>
                  <a:srgbClr val="2C886D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2" name="TextBox 37">
              <a:extLst>
                <a:ext uri="{FF2B5EF4-FFF2-40B4-BE49-F238E27FC236}">
                  <a16:creationId xmlns:a16="http://schemas.microsoft.com/office/drawing/2014/main" id="{748202E3-FDBD-494E-B86C-6CCD8ABFB5E4}"/>
                </a:ext>
              </a:extLst>
            </p:cNvPr>
            <p:cNvSpPr txBox="1"/>
            <p:nvPr/>
          </p:nvSpPr>
          <p:spPr>
            <a:xfrm rot="16200000">
              <a:off x="1329410" y="5316263"/>
              <a:ext cx="214386" cy="167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908901">
                <a:defRPr/>
              </a:pPr>
              <a:r>
                <a:rPr lang="hr-HR" sz="1670" b="1" kern="1300" dirty="0">
                  <a:solidFill>
                    <a:srgbClr val="2C886D"/>
                  </a:solidFill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nd</a:t>
              </a:r>
            </a:p>
          </p:txBody>
        </p:sp>
      </p:grpSp>
      <p:sp>
        <p:nvSpPr>
          <p:cNvPr id="13" name="TextBox 51">
            <a:extLst>
              <a:ext uri="{FF2B5EF4-FFF2-40B4-BE49-F238E27FC236}">
                <a16:creationId xmlns:a16="http://schemas.microsoft.com/office/drawing/2014/main" id="{48E2287B-4749-4F79-8A7A-B41DA8186675}"/>
              </a:ext>
            </a:extLst>
          </p:cNvPr>
          <p:cNvSpPr txBox="1"/>
          <p:nvPr userDrawn="1"/>
        </p:nvSpPr>
        <p:spPr>
          <a:xfrm>
            <a:off x="1469622" y="499000"/>
            <a:ext cx="3907121" cy="1248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hr-HR" sz="7515" b="1" i="1" kern="1300" spc="1253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IFKT</a:t>
            </a:r>
            <a:endParaRPr lang="en-US" sz="7515" b="1" i="1" kern="1300" spc="1253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0" name="TextBox 39">
            <a:extLst>
              <a:ext uri="{FF2B5EF4-FFF2-40B4-BE49-F238E27FC236}">
                <a16:creationId xmlns:a16="http://schemas.microsoft.com/office/drawing/2014/main" id="{3E2EEB53-D3A3-4643-B79F-53271F9413B6}"/>
              </a:ext>
            </a:extLst>
          </p:cNvPr>
          <p:cNvSpPr txBox="1"/>
          <p:nvPr userDrawn="1"/>
        </p:nvSpPr>
        <p:spPr>
          <a:xfrm>
            <a:off x="7983394" y="35396548"/>
            <a:ext cx="82547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000" b="1" dirty="0" err="1" smtClean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</a:t>
            </a:r>
            <a:r>
              <a:rPr lang="hr-HR" sz="2000" b="1" dirty="0" smtClean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</a:t>
            </a:r>
            <a:r>
              <a:rPr lang="hr-HR" sz="2000" b="1" baseline="30000" dirty="0" smtClean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hr-HR" sz="2000" b="1" dirty="0" smtClean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000" b="1" dirty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hr-HR" sz="2000" b="1" dirty="0" err="1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</a:t>
            </a:r>
            <a:r>
              <a:rPr lang="hr-HR" sz="2000" b="1" dirty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hr-HR" sz="2000" b="1" baseline="30000" dirty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hr-HR" sz="2000" b="1" dirty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2000" b="1" dirty="0" smtClean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– Zagreb, Croatia</a:t>
            </a:r>
            <a:endParaRPr lang="en-US" sz="2000" b="1" dirty="0">
              <a:solidFill>
                <a:srgbClr val="2C886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" name="Picture 2" descr="Naslovnica"/>
          <p:cNvPicPr>
            <a:picLocks noChangeAspect="1" noChangeArrowheads="1"/>
          </p:cNvPicPr>
          <p:nvPr userDrawn="1"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59" t="6918" r="7092" b="6835"/>
          <a:stretch/>
        </p:blipFill>
        <p:spPr bwMode="auto">
          <a:xfrm>
            <a:off x="22335675" y="33176175"/>
            <a:ext cx="1173480" cy="1173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4" descr="Tekstilno tehnološki fakultet"/>
          <p:cNvPicPr>
            <a:picLocks noChangeAspect="1" noChangeArrowheads="1"/>
          </p:cNvPicPr>
          <p:nvPr userDrawn="1"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82" t="33883" r="22302" b="35058"/>
          <a:stretch/>
        </p:blipFill>
        <p:spPr bwMode="auto">
          <a:xfrm>
            <a:off x="23566440" y="33296151"/>
            <a:ext cx="1809724" cy="1017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3" name="Group 62"/>
          <p:cNvGrpSpPr/>
          <p:nvPr userDrawn="1"/>
        </p:nvGrpSpPr>
        <p:grpSpPr>
          <a:xfrm>
            <a:off x="23166" y="33624196"/>
            <a:ext cx="25429222" cy="1960062"/>
            <a:chOff x="23166" y="33624196"/>
            <a:chExt cx="25429222" cy="1960062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13FCE91E-8851-407D-BDA5-2EDBBEC83B77}"/>
                </a:ext>
              </a:extLst>
            </p:cNvPr>
            <p:cNvSpPr/>
            <p:nvPr userDrawn="1"/>
          </p:nvSpPr>
          <p:spPr>
            <a:xfrm rot="21349928">
              <a:off x="555864" y="34355136"/>
              <a:ext cx="7703244" cy="122577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89000">
                  <a:schemeClr val="tx1">
                    <a:alpha val="45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13FCE91E-8851-407D-BDA5-2EDBBEC83B77}"/>
                </a:ext>
              </a:extLst>
            </p:cNvPr>
            <p:cNvSpPr/>
            <p:nvPr userDrawn="1"/>
          </p:nvSpPr>
          <p:spPr>
            <a:xfrm rot="250072" flipH="1">
              <a:off x="17217403" y="34541507"/>
              <a:ext cx="7699424" cy="1042751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89000">
                  <a:schemeClr val="tx1">
                    <a:alpha val="45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grpSp>
          <p:nvGrpSpPr>
            <p:cNvPr id="58" name="Group 57"/>
            <p:cNvGrpSpPr/>
            <p:nvPr userDrawn="1"/>
          </p:nvGrpSpPr>
          <p:grpSpPr>
            <a:xfrm>
              <a:off x="23166" y="33624196"/>
              <a:ext cx="25429222" cy="1658889"/>
              <a:chOff x="23166" y="33655608"/>
              <a:chExt cx="9947844" cy="1388093"/>
            </a:xfrm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EBF7D28D-1A94-4133-A13B-0875FFA33D6F}"/>
                  </a:ext>
                </a:extLst>
              </p:cNvPr>
              <p:cNvSpPr/>
              <p:nvPr userDrawn="1"/>
            </p:nvSpPr>
            <p:spPr>
              <a:xfrm>
                <a:off x="5966892" y="34545458"/>
                <a:ext cx="4004118" cy="498239"/>
              </a:xfrm>
              <a:prstGeom prst="rect">
                <a:avLst/>
              </a:prstGeom>
              <a:solidFill>
                <a:srgbClr val="DAE6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  <p:sp>
            <p:nvSpPr>
              <p:cNvPr id="54" name="Parallelogram 53">
                <a:extLst>
                  <a:ext uri="{FF2B5EF4-FFF2-40B4-BE49-F238E27FC236}">
                    <a16:creationId xmlns:a16="http://schemas.microsoft.com/office/drawing/2014/main" id="{A1F89A8B-2348-4087-BE31-6D47CF555128}"/>
                  </a:ext>
                </a:extLst>
              </p:cNvPr>
              <p:cNvSpPr/>
              <p:nvPr userDrawn="1"/>
            </p:nvSpPr>
            <p:spPr>
              <a:xfrm>
                <a:off x="5939667" y="34291214"/>
                <a:ext cx="2732214" cy="752482"/>
              </a:xfrm>
              <a:prstGeom prst="parallelogram">
                <a:avLst>
                  <a:gd name="adj" fmla="val 101766"/>
                </a:avLst>
              </a:prstGeom>
              <a:solidFill>
                <a:srgbClr val="B8D0C0">
                  <a:alpha val="75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  <p:sp>
            <p:nvSpPr>
              <p:cNvPr id="55" name="Parallelogram 54">
                <a:extLst>
                  <a:ext uri="{FF2B5EF4-FFF2-40B4-BE49-F238E27FC236}">
                    <a16:creationId xmlns:a16="http://schemas.microsoft.com/office/drawing/2014/main" id="{8AF364C8-FAED-46FA-8F96-9F4B4A804895}"/>
                  </a:ext>
                </a:extLst>
              </p:cNvPr>
              <p:cNvSpPr/>
              <p:nvPr userDrawn="1"/>
            </p:nvSpPr>
            <p:spPr>
              <a:xfrm>
                <a:off x="4103345" y="34079343"/>
                <a:ext cx="3468074" cy="964353"/>
              </a:xfrm>
              <a:prstGeom prst="parallelogram">
                <a:avLst>
                  <a:gd name="adj" fmla="val 89124"/>
                </a:avLst>
              </a:prstGeom>
              <a:solidFill>
                <a:srgbClr val="B8D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  <p:sp>
            <p:nvSpPr>
              <p:cNvPr id="56" name="Parallelogram 55">
                <a:extLst>
                  <a:ext uri="{FF2B5EF4-FFF2-40B4-BE49-F238E27FC236}">
                    <a16:creationId xmlns:a16="http://schemas.microsoft.com/office/drawing/2014/main" id="{11220D93-5694-40F1-8715-0B442E0C8759}"/>
                  </a:ext>
                </a:extLst>
              </p:cNvPr>
              <p:cNvSpPr/>
              <p:nvPr userDrawn="1"/>
            </p:nvSpPr>
            <p:spPr>
              <a:xfrm>
                <a:off x="1322294" y="33655608"/>
                <a:ext cx="4671896" cy="1388093"/>
              </a:xfrm>
              <a:prstGeom prst="parallelogram">
                <a:avLst>
                  <a:gd name="adj" fmla="val 79487"/>
                </a:avLst>
              </a:prstGeom>
              <a:solidFill>
                <a:srgbClr val="88AD9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  <p:sp>
            <p:nvSpPr>
              <p:cNvPr id="57" name="Parallelogram 56">
                <a:extLst>
                  <a:ext uri="{FF2B5EF4-FFF2-40B4-BE49-F238E27FC236}">
                    <a16:creationId xmlns:a16="http://schemas.microsoft.com/office/drawing/2014/main" id="{3E8AD1D4-F62C-4EEF-993C-0FA6E280F2FB}"/>
                  </a:ext>
                </a:extLst>
              </p:cNvPr>
              <p:cNvSpPr/>
              <p:nvPr userDrawn="1"/>
            </p:nvSpPr>
            <p:spPr>
              <a:xfrm>
                <a:off x="23166" y="34291214"/>
                <a:ext cx="4816041" cy="752485"/>
              </a:xfrm>
              <a:prstGeom prst="parallelogram">
                <a:avLst>
                  <a:gd name="adj" fmla="val 84872"/>
                </a:avLst>
              </a:prstGeom>
              <a:solidFill>
                <a:srgbClr val="79827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1059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3167" y="2399982"/>
            <a:ext cx="8209058" cy="8399939"/>
          </a:xfrm>
        </p:spPr>
        <p:txBody>
          <a:bodyPr anchor="b"/>
          <a:lstStyle>
            <a:lvl1pPr>
              <a:defRPr sz="890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20580" y="5183304"/>
            <a:ext cx="12885271" cy="25583147"/>
          </a:xfrm>
        </p:spPr>
        <p:txBody>
          <a:bodyPr/>
          <a:lstStyle>
            <a:lvl1pPr>
              <a:defRPr sz="8907"/>
            </a:lvl1pPr>
            <a:lvl2pPr>
              <a:defRPr sz="7794"/>
            </a:lvl2pPr>
            <a:lvl3pPr>
              <a:defRPr sz="6680"/>
            </a:lvl3pPr>
            <a:lvl4pPr>
              <a:defRPr sz="5567"/>
            </a:lvl4pPr>
            <a:lvl5pPr>
              <a:defRPr sz="5567"/>
            </a:lvl5pPr>
            <a:lvl6pPr>
              <a:defRPr sz="5567"/>
            </a:lvl6pPr>
            <a:lvl7pPr>
              <a:defRPr sz="5567"/>
            </a:lvl7pPr>
            <a:lvl8pPr>
              <a:defRPr sz="5567"/>
            </a:lvl8pPr>
            <a:lvl9pPr>
              <a:defRPr sz="556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53167" y="10799922"/>
            <a:ext cx="8209058" cy="20008190"/>
          </a:xfrm>
        </p:spPr>
        <p:txBody>
          <a:bodyPr/>
          <a:lstStyle>
            <a:lvl1pPr marL="0" indent="0">
              <a:buNone/>
              <a:defRPr sz="4454"/>
            </a:lvl1pPr>
            <a:lvl2pPr marL="1272616" indent="0">
              <a:buNone/>
              <a:defRPr sz="3897"/>
            </a:lvl2pPr>
            <a:lvl3pPr marL="2545232" indent="0">
              <a:buNone/>
              <a:defRPr sz="3340"/>
            </a:lvl3pPr>
            <a:lvl4pPr marL="3817849" indent="0">
              <a:buNone/>
              <a:defRPr sz="2784"/>
            </a:lvl4pPr>
            <a:lvl5pPr marL="5090465" indent="0">
              <a:buNone/>
              <a:defRPr sz="2784"/>
            </a:lvl5pPr>
            <a:lvl6pPr marL="6363081" indent="0">
              <a:buNone/>
              <a:defRPr sz="2784"/>
            </a:lvl6pPr>
            <a:lvl7pPr marL="7635697" indent="0">
              <a:buNone/>
              <a:defRPr sz="2784"/>
            </a:lvl7pPr>
            <a:lvl8pPr marL="8908313" indent="0">
              <a:buNone/>
              <a:defRPr sz="2784"/>
            </a:lvl8pPr>
            <a:lvl9pPr marL="10180930" indent="0">
              <a:buNone/>
              <a:defRPr sz="2784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651D-9854-416E-8D3A-6C3069F42861}" type="datetimeFigureOut">
              <a:rPr lang="en-IN" smtClean="0"/>
              <a:t>03-06-2026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5D702-E97D-4E5D-9DB3-8D5D1857D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9360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3167" y="2399982"/>
            <a:ext cx="8209058" cy="8399939"/>
          </a:xfrm>
        </p:spPr>
        <p:txBody>
          <a:bodyPr anchor="b"/>
          <a:lstStyle>
            <a:lvl1pPr>
              <a:defRPr sz="890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820580" y="5183304"/>
            <a:ext cx="12885271" cy="25583147"/>
          </a:xfrm>
        </p:spPr>
        <p:txBody>
          <a:bodyPr anchor="t"/>
          <a:lstStyle>
            <a:lvl1pPr marL="0" indent="0">
              <a:buNone/>
              <a:defRPr sz="8907"/>
            </a:lvl1pPr>
            <a:lvl2pPr marL="1272616" indent="0">
              <a:buNone/>
              <a:defRPr sz="7794"/>
            </a:lvl2pPr>
            <a:lvl3pPr marL="2545232" indent="0">
              <a:buNone/>
              <a:defRPr sz="6680"/>
            </a:lvl3pPr>
            <a:lvl4pPr marL="3817849" indent="0">
              <a:buNone/>
              <a:defRPr sz="5567"/>
            </a:lvl4pPr>
            <a:lvl5pPr marL="5090465" indent="0">
              <a:buNone/>
              <a:defRPr sz="5567"/>
            </a:lvl5pPr>
            <a:lvl6pPr marL="6363081" indent="0">
              <a:buNone/>
              <a:defRPr sz="5567"/>
            </a:lvl6pPr>
            <a:lvl7pPr marL="7635697" indent="0">
              <a:buNone/>
              <a:defRPr sz="5567"/>
            </a:lvl7pPr>
            <a:lvl8pPr marL="8908313" indent="0">
              <a:buNone/>
              <a:defRPr sz="5567"/>
            </a:lvl8pPr>
            <a:lvl9pPr marL="10180930" indent="0">
              <a:buNone/>
              <a:defRPr sz="556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53167" y="10799922"/>
            <a:ext cx="8209058" cy="20008190"/>
          </a:xfrm>
        </p:spPr>
        <p:txBody>
          <a:bodyPr/>
          <a:lstStyle>
            <a:lvl1pPr marL="0" indent="0">
              <a:buNone/>
              <a:defRPr sz="4454"/>
            </a:lvl1pPr>
            <a:lvl2pPr marL="1272616" indent="0">
              <a:buNone/>
              <a:defRPr sz="3897"/>
            </a:lvl2pPr>
            <a:lvl3pPr marL="2545232" indent="0">
              <a:buNone/>
              <a:defRPr sz="3340"/>
            </a:lvl3pPr>
            <a:lvl4pPr marL="3817849" indent="0">
              <a:buNone/>
              <a:defRPr sz="2784"/>
            </a:lvl4pPr>
            <a:lvl5pPr marL="5090465" indent="0">
              <a:buNone/>
              <a:defRPr sz="2784"/>
            </a:lvl5pPr>
            <a:lvl6pPr marL="6363081" indent="0">
              <a:buNone/>
              <a:defRPr sz="2784"/>
            </a:lvl6pPr>
            <a:lvl7pPr marL="7635697" indent="0">
              <a:buNone/>
              <a:defRPr sz="2784"/>
            </a:lvl7pPr>
            <a:lvl8pPr marL="8908313" indent="0">
              <a:buNone/>
              <a:defRPr sz="2784"/>
            </a:lvl8pPr>
            <a:lvl9pPr marL="10180930" indent="0">
              <a:buNone/>
              <a:defRPr sz="2784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651D-9854-416E-8D3A-6C3069F42861}" type="datetimeFigureOut">
              <a:rPr lang="en-IN" smtClean="0"/>
              <a:t>03-06-2026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5D702-E97D-4E5D-9DB3-8D5D1857D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1942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49852" y="1916661"/>
            <a:ext cx="21952685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9852" y="9583264"/>
            <a:ext cx="21952685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49852" y="33366432"/>
            <a:ext cx="5726787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9651D-9854-416E-8D3A-6C3069F42861}" type="datetimeFigureOut">
              <a:rPr lang="en-IN" smtClean="0"/>
              <a:t>03-06-2026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431104" y="33366432"/>
            <a:ext cx="8590181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975749" y="33366432"/>
            <a:ext cx="5726787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5D702-E97D-4E5D-9DB3-8D5D1857DE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1539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45232" rtl="0" eaLnBrk="1" latinLnBrk="0" hangingPunct="1">
        <a:lnSpc>
          <a:spcPct val="90000"/>
        </a:lnSpc>
        <a:spcBef>
          <a:spcPct val="0"/>
        </a:spcBef>
        <a:buNone/>
        <a:defRPr sz="122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36308" indent="-636308" algn="l" defTabSz="2545232" rtl="0" eaLnBrk="1" latinLnBrk="0" hangingPunct="1">
        <a:lnSpc>
          <a:spcPct val="90000"/>
        </a:lnSpc>
        <a:spcBef>
          <a:spcPts val="2784"/>
        </a:spcBef>
        <a:buFont typeface="Arial" panose="020B0604020202020204" pitchFamily="34" charset="0"/>
        <a:buChar char="•"/>
        <a:defRPr sz="7794" kern="1200">
          <a:solidFill>
            <a:schemeClr val="tx1"/>
          </a:solidFill>
          <a:latin typeface="+mn-lt"/>
          <a:ea typeface="+mn-ea"/>
          <a:cs typeface="+mn-cs"/>
        </a:defRPr>
      </a:lvl1pPr>
      <a:lvl2pPr marL="1908924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6680" kern="1200">
          <a:solidFill>
            <a:schemeClr val="tx1"/>
          </a:solidFill>
          <a:latin typeface="+mn-lt"/>
          <a:ea typeface="+mn-ea"/>
          <a:cs typeface="+mn-cs"/>
        </a:defRPr>
      </a:lvl2pPr>
      <a:lvl3pPr marL="3181541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567" kern="1200">
          <a:solidFill>
            <a:schemeClr val="tx1"/>
          </a:solidFill>
          <a:latin typeface="+mn-lt"/>
          <a:ea typeface="+mn-ea"/>
          <a:cs typeface="+mn-cs"/>
        </a:defRPr>
      </a:lvl3pPr>
      <a:lvl4pPr marL="4454157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4pPr>
      <a:lvl5pPr marL="5726773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5pPr>
      <a:lvl6pPr marL="6999389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6pPr>
      <a:lvl7pPr marL="8272005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7pPr>
      <a:lvl8pPr marL="9544622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8pPr>
      <a:lvl9pPr marL="10817238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1pPr>
      <a:lvl2pPr marL="1272616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2pPr>
      <a:lvl3pPr marL="2545232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3pPr>
      <a:lvl4pPr marL="3817849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4pPr>
      <a:lvl5pPr marL="5090465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5pPr>
      <a:lvl6pPr marL="6363081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6pPr>
      <a:lvl7pPr marL="7635697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7pPr>
      <a:lvl8pPr marL="8908313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8pPr>
      <a:lvl9pPr marL="10180930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Box 37">
            <a:extLst>
              <a:ext uri="{FF2B5EF4-FFF2-40B4-BE49-F238E27FC236}">
                <a16:creationId xmlns:a16="http://schemas.microsoft.com/office/drawing/2014/main" id="{748202E3-FDBD-494E-B86C-6CCD8ABFB5E4}"/>
              </a:ext>
            </a:extLst>
          </p:cNvPr>
          <p:cNvSpPr txBox="1"/>
          <p:nvPr/>
        </p:nvSpPr>
        <p:spPr>
          <a:xfrm rot="16200000">
            <a:off x="108361" y="9366438"/>
            <a:ext cx="447559" cy="349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908901">
              <a:defRPr/>
            </a:pPr>
            <a:r>
              <a:rPr lang="hr-HR" sz="1670" b="1" kern="1300" dirty="0">
                <a:solidFill>
                  <a:srgbClr val="2C886D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nd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1895359" y="2077670"/>
            <a:ext cx="2243510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hr-HR" sz="1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5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 TITLE </a:t>
            </a:r>
          </a:p>
          <a:p>
            <a:pPr algn="ctr"/>
            <a:r>
              <a:rPr lang="hr-HR" sz="45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(45 </a:t>
            </a:r>
            <a:r>
              <a:rPr lang="hr-HR" sz="45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poins</a:t>
            </a:r>
            <a:r>
              <a:rPr lang="hr-HR" sz="45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45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hr-HR" sz="45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hr-HR" sz="45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hr-HR" sz="45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2 </a:t>
            </a:r>
            <a:r>
              <a:rPr lang="hr-HR" sz="45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lines</a:t>
            </a:r>
            <a:r>
              <a:rPr lang="hr-HR" sz="45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hr-HR" sz="45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1500"/>
              </a:spcBef>
              <a:spcAft>
                <a:spcPts val="1500"/>
              </a:spcAft>
            </a:pPr>
            <a:r>
              <a:rPr lang="hr-HR" sz="3500" b="1" dirty="0" smtClean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SURNAME</a:t>
            </a:r>
            <a:r>
              <a:rPr lang="hr-HR" sz="3500" b="1" baseline="30000" dirty="0" smtClean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hr-HR" sz="3500" b="1" dirty="0" smtClean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3500" b="1" dirty="0" smtClean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SURNAME</a:t>
            </a:r>
            <a:r>
              <a:rPr lang="hr-HR" sz="3500" b="1" baseline="30000" dirty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hr-HR" sz="3500" b="1" dirty="0" smtClean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r>
              <a:rPr lang="hr-HR" sz="3500" b="1" dirty="0" smtClean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SURNAME</a:t>
            </a:r>
            <a:r>
              <a:rPr lang="hr-HR" sz="3500" b="1" baseline="30000" dirty="0" smtClean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hr-HR" sz="3500" b="1" dirty="0" smtClean="0">
              <a:solidFill>
                <a:srgbClr val="2C886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hr-H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hr-HR" sz="2600" baseline="30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hr-HR" sz="26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Univxxx#1, </a:t>
            </a:r>
            <a:r>
              <a:rPr lang="hr-HR" sz="26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</a:t>
            </a:r>
            <a:r>
              <a:rPr lang="hr-HR" sz="26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xxx, City, </a:t>
            </a:r>
            <a:r>
              <a:rPr lang="hr-HR" sz="26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Country</a:t>
            </a:r>
            <a:r>
              <a:rPr lang="hr-HR" sz="26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indent="990600"/>
            <a:r>
              <a:rPr lang="hr-HR" sz="2600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hr-HR" sz="2600" baseline="30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hr-HR" sz="26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Univxxx#2, </a:t>
            </a:r>
            <a:r>
              <a:rPr lang="hr-HR" sz="26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</a:t>
            </a:r>
            <a:r>
              <a:rPr lang="hr-HR" sz="26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xxx, City, </a:t>
            </a:r>
            <a:r>
              <a:rPr lang="hr-HR" sz="26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Country</a:t>
            </a:r>
            <a:r>
              <a:rPr lang="hr-HR" sz="26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indent="990600"/>
            <a:r>
              <a:rPr lang="hr-HR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				      																</a:t>
            </a:r>
            <a:r>
              <a:rPr lang="hr-HR" sz="2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		e-mail</a:t>
            </a:r>
            <a:r>
              <a:rPr lang="hr-HR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hr-HR" sz="2600" dirty="0" err="1" smtClean="0">
                <a:solidFill>
                  <a:srgbClr val="2C8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xxxx@xxxxx</a:t>
            </a:r>
            <a:endParaRPr lang="hr-HR" sz="2600" dirty="0">
              <a:solidFill>
                <a:srgbClr val="2C886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1895358" y="6923877"/>
            <a:ext cx="6962769" cy="204363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hr-HR" sz="26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Introduction</a:t>
            </a:r>
            <a:endParaRPr lang="hr-HR" sz="2600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/>
            <a:endParaRPr lang="hr-HR" sz="2600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hr-HR" sz="1000" b="1" dirty="0" smtClean="0">
              <a:solidFill>
                <a:srgbClr val="C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r-HR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9631527" y="6892810"/>
            <a:ext cx="6962769" cy="204363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r-HR" sz="26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Experimental</a:t>
            </a:r>
            <a:endParaRPr lang="hr-HR" sz="2400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/>
            <a:endParaRPr lang="hr-HR" sz="2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hr-HR" sz="2400" b="1" dirty="0">
              <a:solidFill>
                <a:srgbClr val="C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r-HR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7367697" y="6921529"/>
            <a:ext cx="6962769" cy="204055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hr-HR" sz="26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Results</a:t>
            </a:r>
            <a:endParaRPr lang="hr-HR" sz="2600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/>
            <a:endParaRPr lang="hr-HR" sz="2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hr-HR" sz="2400" smtClean="0">
                <a:latin typeface="Arial" panose="020B0604020202020204" pitchFamily="34" charset="0"/>
                <a:cs typeface="Arial" panose="020B0604020202020204" pitchFamily="34" charset="0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hr-HR" sz="2400" b="1" dirty="0">
              <a:solidFill>
                <a:srgbClr val="C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r-HR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72355" y="7506297"/>
            <a:ext cx="6808774" cy="0"/>
          </a:xfrm>
          <a:prstGeom prst="line">
            <a:avLst/>
          </a:prstGeom>
          <a:ln w="38100">
            <a:solidFill>
              <a:srgbClr val="2C88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9708524" y="7506297"/>
            <a:ext cx="6808774" cy="0"/>
          </a:xfrm>
          <a:prstGeom prst="line">
            <a:avLst/>
          </a:prstGeom>
          <a:ln w="38100">
            <a:solidFill>
              <a:srgbClr val="2C88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7480253" y="7506297"/>
            <a:ext cx="6808774" cy="0"/>
          </a:xfrm>
          <a:prstGeom prst="line">
            <a:avLst/>
          </a:prstGeom>
          <a:ln w="38100">
            <a:solidFill>
              <a:srgbClr val="2C88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62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387</TotalTime>
  <Words>92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Rev</cp:lastModifiedBy>
  <cp:revision>51</cp:revision>
  <cp:lastPrinted>2026-05-21T09:19:21Z</cp:lastPrinted>
  <dcterms:created xsi:type="dcterms:W3CDTF">2019-03-04T04:57:54Z</dcterms:created>
  <dcterms:modified xsi:type="dcterms:W3CDTF">2026-06-03T07:26:51Z</dcterms:modified>
</cp:coreProperties>
</file>