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1" y="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5B57-FCAE-4A9F-912C-AFD20D202D71}" type="datetimeFigureOut">
              <a:rPr lang="hr-HR" smtClean="0"/>
              <a:t>03.06.26.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9DEA-CEA5-4571-A26E-0754C92FC3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7005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5B57-FCAE-4A9F-912C-AFD20D202D71}" type="datetimeFigureOut">
              <a:rPr lang="hr-HR" smtClean="0"/>
              <a:t>03.06.26.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9DEA-CEA5-4571-A26E-0754C92FC3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5308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5B57-FCAE-4A9F-912C-AFD20D202D71}" type="datetimeFigureOut">
              <a:rPr lang="hr-HR" smtClean="0"/>
              <a:t>03.06.26.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9DEA-CEA5-4571-A26E-0754C92FC3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43883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5B57-FCAE-4A9F-912C-AFD20D202D71}" type="datetimeFigureOut">
              <a:rPr lang="hr-HR" smtClean="0"/>
              <a:t>03.06.26.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9DEA-CEA5-4571-A26E-0754C92FC33E}" type="slidenum">
              <a:rPr lang="hr-HR" smtClean="0"/>
              <a:t>‹#›</a:t>
            </a:fld>
            <a:endParaRPr lang="hr-HR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59858" y="6176963"/>
            <a:ext cx="12132141" cy="474735"/>
            <a:chOff x="23166" y="33624196"/>
            <a:chExt cx="25429222" cy="196006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3FCE91E-8851-407D-BDA5-2EDBBEC83B77}"/>
                </a:ext>
              </a:extLst>
            </p:cNvPr>
            <p:cNvSpPr/>
            <p:nvPr userDrawn="1"/>
          </p:nvSpPr>
          <p:spPr>
            <a:xfrm rot="21349928">
              <a:off x="555864" y="34355136"/>
              <a:ext cx="7703244" cy="122577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89000">
                  <a:schemeClr val="tx1">
                    <a:alpha val="45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3FCE91E-8851-407D-BDA5-2EDBBEC83B77}"/>
                </a:ext>
              </a:extLst>
            </p:cNvPr>
            <p:cNvSpPr/>
            <p:nvPr userDrawn="1"/>
          </p:nvSpPr>
          <p:spPr>
            <a:xfrm rot="250072" flipH="1">
              <a:off x="17217403" y="34541507"/>
              <a:ext cx="7699424" cy="1042751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89000">
                  <a:schemeClr val="tx1">
                    <a:alpha val="45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grpSp>
          <p:nvGrpSpPr>
            <p:cNvPr id="10" name="Group 9"/>
            <p:cNvGrpSpPr/>
            <p:nvPr userDrawn="1"/>
          </p:nvGrpSpPr>
          <p:grpSpPr>
            <a:xfrm>
              <a:off x="23166" y="33624196"/>
              <a:ext cx="25429222" cy="1658889"/>
              <a:chOff x="23166" y="33655608"/>
              <a:chExt cx="9947844" cy="1388093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BF7D28D-1A94-4133-A13B-0875FFA33D6F}"/>
                  </a:ext>
                </a:extLst>
              </p:cNvPr>
              <p:cNvSpPr/>
              <p:nvPr userDrawn="1"/>
            </p:nvSpPr>
            <p:spPr>
              <a:xfrm>
                <a:off x="5966892" y="34545458"/>
                <a:ext cx="4004118" cy="498239"/>
              </a:xfrm>
              <a:prstGeom prst="rect">
                <a:avLst/>
              </a:prstGeom>
              <a:solidFill>
                <a:srgbClr val="DAE6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  <p:sp>
            <p:nvSpPr>
              <p:cNvPr id="12" name="Parallelogram 11">
                <a:extLst>
                  <a:ext uri="{FF2B5EF4-FFF2-40B4-BE49-F238E27FC236}">
                    <a16:creationId xmlns:a16="http://schemas.microsoft.com/office/drawing/2014/main" id="{A1F89A8B-2348-4087-BE31-6D47CF555128}"/>
                  </a:ext>
                </a:extLst>
              </p:cNvPr>
              <p:cNvSpPr/>
              <p:nvPr userDrawn="1"/>
            </p:nvSpPr>
            <p:spPr>
              <a:xfrm>
                <a:off x="5939667" y="34291214"/>
                <a:ext cx="2732214" cy="752482"/>
              </a:xfrm>
              <a:prstGeom prst="parallelogram">
                <a:avLst>
                  <a:gd name="adj" fmla="val 101766"/>
                </a:avLst>
              </a:prstGeom>
              <a:solidFill>
                <a:srgbClr val="B8D0C0">
                  <a:alpha val="75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  <p:sp>
            <p:nvSpPr>
              <p:cNvPr id="13" name="Parallelogram 12">
                <a:extLst>
                  <a:ext uri="{FF2B5EF4-FFF2-40B4-BE49-F238E27FC236}">
                    <a16:creationId xmlns:a16="http://schemas.microsoft.com/office/drawing/2014/main" id="{8AF364C8-FAED-46FA-8F96-9F4B4A804895}"/>
                  </a:ext>
                </a:extLst>
              </p:cNvPr>
              <p:cNvSpPr/>
              <p:nvPr userDrawn="1"/>
            </p:nvSpPr>
            <p:spPr>
              <a:xfrm>
                <a:off x="4103345" y="34079343"/>
                <a:ext cx="3468074" cy="964353"/>
              </a:xfrm>
              <a:prstGeom prst="parallelogram">
                <a:avLst>
                  <a:gd name="adj" fmla="val 89124"/>
                </a:avLst>
              </a:prstGeom>
              <a:solidFill>
                <a:srgbClr val="B8D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  <p:sp>
            <p:nvSpPr>
              <p:cNvPr id="14" name="Parallelogram 13">
                <a:extLst>
                  <a:ext uri="{FF2B5EF4-FFF2-40B4-BE49-F238E27FC236}">
                    <a16:creationId xmlns:a16="http://schemas.microsoft.com/office/drawing/2014/main" id="{11220D93-5694-40F1-8715-0B442E0C8759}"/>
                  </a:ext>
                </a:extLst>
              </p:cNvPr>
              <p:cNvSpPr/>
              <p:nvPr userDrawn="1"/>
            </p:nvSpPr>
            <p:spPr>
              <a:xfrm>
                <a:off x="1322294" y="33655608"/>
                <a:ext cx="4671896" cy="1388093"/>
              </a:xfrm>
              <a:prstGeom prst="parallelogram">
                <a:avLst>
                  <a:gd name="adj" fmla="val 79487"/>
                </a:avLst>
              </a:prstGeom>
              <a:solidFill>
                <a:srgbClr val="88AD9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  <p:sp>
            <p:nvSpPr>
              <p:cNvPr id="15" name="Parallelogram 14">
                <a:extLst>
                  <a:ext uri="{FF2B5EF4-FFF2-40B4-BE49-F238E27FC236}">
                    <a16:creationId xmlns:a16="http://schemas.microsoft.com/office/drawing/2014/main" id="{3E8AD1D4-F62C-4EEF-993C-0FA6E280F2FB}"/>
                  </a:ext>
                </a:extLst>
              </p:cNvPr>
              <p:cNvSpPr/>
              <p:nvPr userDrawn="1"/>
            </p:nvSpPr>
            <p:spPr>
              <a:xfrm>
                <a:off x="23166" y="34291214"/>
                <a:ext cx="4816041" cy="752485"/>
              </a:xfrm>
              <a:prstGeom prst="parallelogram">
                <a:avLst>
                  <a:gd name="adj" fmla="val 84872"/>
                </a:avLst>
              </a:prstGeom>
              <a:solidFill>
                <a:srgbClr val="79827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p:grpSp>
      </p:grpSp>
      <p:grpSp>
        <p:nvGrpSpPr>
          <p:cNvPr id="16" name="Group 15"/>
          <p:cNvGrpSpPr/>
          <p:nvPr userDrawn="1"/>
        </p:nvGrpSpPr>
        <p:grpSpPr>
          <a:xfrm>
            <a:off x="-6895" y="-193297"/>
            <a:ext cx="9000000" cy="720000"/>
            <a:chOff x="111244" y="-540581"/>
            <a:chExt cx="14569218" cy="2463622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739CCA1-8C3B-46D3-9550-15EDF52899C5}"/>
                </a:ext>
              </a:extLst>
            </p:cNvPr>
            <p:cNvSpPr/>
            <p:nvPr userDrawn="1"/>
          </p:nvSpPr>
          <p:spPr>
            <a:xfrm>
              <a:off x="10135433" y="-423188"/>
              <a:ext cx="4057867" cy="927367"/>
            </a:xfrm>
            <a:prstGeom prst="rect">
              <a:avLst/>
            </a:prstGeom>
            <a:solidFill>
              <a:srgbClr val="DAE6D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C23BD3C9-C1C0-46C1-85C1-381075387F4C}"/>
                </a:ext>
              </a:extLst>
            </p:cNvPr>
            <p:cNvSpPr/>
            <p:nvPr userDrawn="1"/>
          </p:nvSpPr>
          <p:spPr>
            <a:xfrm flipV="1">
              <a:off x="14178870" y="-540581"/>
              <a:ext cx="501592" cy="1136822"/>
            </a:xfrm>
            <a:prstGeom prst="rtTriangle">
              <a:avLst/>
            </a:prstGeom>
            <a:solidFill>
              <a:srgbClr val="DAE6D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906CADF5-EAB5-48DE-9772-52C5D0C97FB6}"/>
                </a:ext>
              </a:extLst>
            </p:cNvPr>
            <p:cNvSpPr/>
            <p:nvPr userDrawn="1"/>
          </p:nvSpPr>
          <p:spPr>
            <a:xfrm flipV="1">
              <a:off x="10070474" y="19890"/>
              <a:ext cx="693475" cy="875943"/>
            </a:xfrm>
            <a:prstGeom prst="rtTriangle">
              <a:avLst/>
            </a:prstGeom>
            <a:solidFill>
              <a:srgbClr val="CBDD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C5A8E8F-4AA1-4140-A765-B32B3B707D85}"/>
                </a:ext>
              </a:extLst>
            </p:cNvPr>
            <p:cNvSpPr/>
            <p:nvPr userDrawn="1"/>
          </p:nvSpPr>
          <p:spPr>
            <a:xfrm>
              <a:off x="5732514" y="19890"/>
              <a:ext cx="4395509" cy="770997"/>
            </a:xfrm>
            <a:prstGeom prst="rect">
              <a:avLst/>
            </a:prstGeom>
            <a:solidFill>
              <a:srgbClr val="CBDD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1" name="Right Triangle 20">
              <a:extLst>
                <a:ext uri="{FF2B5EF4-FFF2-40B4-BE49-F238E27FC236}">
                  <a16:creationId xmlns:a16="http://schemas.microsoft.com/office/drawing/2014/main" id="{C393AB55-70A9-4196-BE14-6EEB2B63D0DF}"/>
                </a:ext>
              </a:extLst>
            </p:cNvPr>
            <p:cNvSpPr/>
            <p:nvPr userDrawn="1"/>
          </p:nvSpPr>
          <p:spPr>
            <a:xfrm flipV="1">
              <a:off x="5752035" y="2"/>
              <a:ext cx="1621227" cy="1851352"/>
            </a:xfrm>
            <a:prstGeom prst="rtTriangle">
              <a:avLst/>
            </a:prstGeom>
            <a:solidFill>
              <a:srgbClr val="88AD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78DE6FF-E6A3-4E89-8198-AAA8EE9DD477}"/>
                </a:ext>
              </a:extLst>
            </p:cNvPr>
            <p:cNvSpPr/>
            <p:nvPr userDrawn="1"/>
          </p:nvSpPr>
          <p:spPr>
            <a:xfrm>
              <a:off x="2491710" y="20"/>
              <a:ext cx="3292581" cy="1838366"/>
            </a:xfrm>
            <a:prstGeom prst="rect">
              <a:avLst/>
            </a:prstGeom>
            <a:solidFill>
              <a:srgbClr val="88AD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1D30CFE-41EF-4D81-A1A6-8711AAB4C234}"/>
                </a:ext>
              </a:extLst>
            </p:cNvPr>
            <p:cNvSpPr/>
            <p:nvPr userDrawn="1"/>
          </p:nvSpPr>
          <p:spPr>
            <a:xfrm>
              <a:off x="111244" y="10895"/>
              <a:ext cx="3676871" cy="1895214"/>
            </a:xfrm>
            <a:prstGeom prst="rect">
              <a:avLst/>
            </a:prstGeom>
            <a:solidFill>
              <a:srgbClr val="7982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4" name="Right Triangle 23">
              <a:extLst>
                <a:ext uri="{FF2B5EF4-FFF2-40B4-BE49-F238E27FC236}">
                  <a16:creationId xmlns:a16="http://schemas.microsoft.com/office/drawing/2014/main" id="{D75B53BD-CFD3-47A5-A1BC-12FF11752486}"/>
                </a:ext>
              </a:extLst>
            </p:cNvPr>
            <p:cNvSpPr/>
            <p:nvPr userDrawn="1"/>
          </p:nvSpPr>
          <p:spPr>
            <a:xfrm flipV="1">
              <a:off x="3788115" y="27827"/>
              <a:ext cx="1679877" cy="1895214"/>
            </a:xfrm>
            <a:prstGeom prst="rtTriangle">
              <a:avLst/>
            </a:prstGeom>
            <a:solidFill>
              <a:srgbClr val="7982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pic>
        <p:nvPicPr>
          <p:cNvPr id="25" name="Slika 50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60680" y1="33495" x2="60680" y2="33495"/>
                      </a14:backgroundRemoval>
                    </a14:imgEffect>
                    <a14:imgEffect>
                      <a14:artisticGlowDiffused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54" y="-21290"/>
            <a:ext cx="558067" cy="558067"/>
          </a:xfrm>
          <a:prstGeom prst="rect">
            <a:avLst/>
          </a:prstGeom>
        </p:spPr>
      </p:pic>
      <p:pic>
        <p:nvPicPr>
          <p:cNvPr id="26" name="Slika 5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65" y="503193"/>
            <a:ext cx="139050" cy="5872772"/>
          </a:xfrm>
          <a:prstGeom prst="rect">
            <a:avLst/>
          </a:prstGeom>
        </p:spPr>
      </p:pic>
      <p:grpSp>
        <p:nvGrpSpPr>
          <p:cNvPr id="27" name="Grupa 30"/>
          <p:cNvGrpSpPr/>
          <p:nvPr userDrawn="1"/>
        </p:nvGrpSpPr>
        <p:grpSpPr>
          <a:xfrm>
            <a:off x="6056026" y="19440"/>
            <a:ext cx="6135973" cy="375106"/>
            <a:chOff x="3855904" y="341523"/>
            <a:chExt cx="7236888" cy="307142"/>
          </a:xfrm>
        </p:grpSpPr>
        <p:pic>
          <p:nvPicPr>
            <p:cNvPr id="28" name="Slika 5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05671" y="360081"/>
              <a:ext cx="4587121" cy="288584"/>
            </a:xfrm>
            <a:prstGeom prst="rect">
              <a:avLst/>
            </a:prstGeom>
          </p:spPr>
        </p:pic>
        <p:pic>
          <p:nvPicPr>
            <p:cNvPr id="29" name="Slika 59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172" t="-6279" b="-4"/>
            <a:stretch/>
          </p:blipFill>
          <p:spPr>
            <a:xfrm>
              <a:off x="3855904" y="341523"/>
              <a:ext cx="2698518" cy="306703"/>
            </a:xfrm>
            <a:prstGeom prst="rect">
              <a:avLst/>
            </a:prstGeom>
          </p:spPr>
        </p:pic>
      </p:grpSp>
      <p:sp>
        <p:nvSpPr>
          <p:cNvPr id="30" name="TextBox 37">
            <a:extLst>
              <a:ext uri="{FF2B5EF4-FFF2-40B4-BE49-F238E27FC236}">
                <a16:creationId xmlns:a16="http://schemas.microsoft.com/office/drawing/2014/main" id="{748202E3-FDBD-494E-B86C-6CCD8ABFB5E4}"/>
              </a:ext>
            </a:extLst>
          </p:cNvPr>
          <p:cNvSpPr txBox="1"/>
          <p:nvPr userDrawn="1"/>
        </p:nvSpPr>
        <p:spPr>
          <a:xfrm rot="16200000">
            <a:off x="-1807532" y="2241894"/>
            <a:ext cx="38549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908901">
              <a:defRPr/>
            </a:pPr>
            <a:r>
              <a:rPr lang="hr-HR" sz="1400" b="1" kern="1300" dirty="0" smtClean="0">
                <a:solidFill>
                  <a:srgbClr val="2C886D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52</a:t>
            </a:r>
            <a:r>
              <a:rPr lang="hr-HR" sz="1400" b="1" kern="1300" baseline="30000" dirty="0" smtClean="0">
                <a:solidFill>
                  <a:srgbClr val="2C886D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nd</a:t>
            </a:r>
            <a:r>
              <a:rPr lang="hr-HR" sz="1400" b="1" kern="1300" dirty="0" smtClean="0">
                <a:solidFill>
                  <a:srgbClr val="2C886D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IFKT </a:t>
            </a:r>
            <a:r>
              <a:rPr lang="hr-HR" sz="1400" b="1" kern="1300" dirty="0">
                <a:solidFill>
                  <a:srgbClr val="2C886D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INTERNATIONAL CONFERENCE</a:t>
            </a:r>
            <a:endParaRPr lang="en-US" sz="1400" b="1" kern="1300" dirty="0">
              <a:solidFill>
                <a:srgbClr val="2C886D"/>
              </a:solidFill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1" name="TextBox 51">
            <a:extLst>
              <a:ext uri="{FF2B5EF4-FFF2-40B4-BE49-F238E27FC236}">
                <a16:creationId xmlns:a16="http://schemas.microsoft.com/office/drawing/2014/main" id="{48E2287B-4749-4F79-8A7A-B41DA8186675}"/>
              </a:ext>
            </a:extLst>
          </p:cNvPr>
          <p:cNvSpPr txBox="1"/>
          <p:nvPr userDrawn="1"/>
        </p:nvSpPr>
        <p:spPr>
          <a:xfrm>
            <a:off x="470650" y="-57728"/>
            <a:ext cx="22478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hr-HR" sz="3500" b="1" i="1" kern="1300" spc="1253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IFKT</a:t>
            </a:r>
            <a:endParaRPr lang="en-US" sz="3500" b="1" i="1" kern="1300" spc="1253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 userDrawn="1"/>
        </p:nvSpPr>
        <p:spPr>
          <a:xfrm>
            <a:off x="4179692" y="6611816"/>
            <a:ext cx="3907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 err="1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</a:t>
            </a:r>
            <a:r>
              <a:rPr lang="hr-HR" sz="1000" dirty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</a:t>
            </a:r>
            <a:r>
              <a:rPr lang="hr-HR" sz="1000" baseline="30000" dirty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hr-HR" sz="1000" dirty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hr-HR" sz="1000" dirty="0" err="1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</a:t>
            </a:r>
            <a:r>
              <a:rPr lang="hr-HR" sz="1000" dirty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hr-HR" sz="1000" baseline="30000" dirty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hr-HR" sz="1000" dirty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2026 – Zagreb, Croatia</a:t>
            </a:r>
            <a:endParaRPr lang="en-US" sz="1000" dirty="0">
              <a:solidFill>
                <a:srgbClr val="2C886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37981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5B57-FCAE-4A9F-912C-AFD20D202D71}" type="datetimeFigureOut">
              <a:rPr lang="hr-HR" smtClean="0"/>
              <a:t>03.06.26.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9DEA-CEA5-4571-A26E-0754C92FC33E}" type="slidenum">
              <a:rPr lang="hr-HR" smtClean="0"/>
              <a:t>‹#›</a:t>
            </a:fld>
            <a:endParaRPr lang="hr-HR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59858" y="6176963"/>
            <a:ext cx="12132141" cy="474735"/>
            <a:chOff x="23166" y="33624196"/>
            <a:chExt cx="25429222" cy="196006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3FCE91E-8851-407D-BDA5-2EDBBEC83B77}"/>
                </a:ext>
              </a:extLst>
            </p:cNvPr>
            <p:cNvSpPr/>
            <p:nvPr userDrawn="1"/>
          </p:nvSpPr>
          <p:spPr>
            <a:xfrm rot="21349928">
              <a:off x="555864" y="34355136"/>
              <a:ext cx="7703244" cy="122577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89000">
                  <a:schemeClr val="tx1">
                    <a:alpha val="45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3FCE91E-8851-407D-BDA5-2EDBBEC83B77}"/>
                </a:ext>
              </a:extLst>
            </p:cNvPr>
            <p:cNvSpPr/>
            <p:nvPr userDrawn="1"/>
          </p:nvSpPr>
          <p:spPr>
            <a:xfrm rot="250072" flipH="1">
              <a:off x="17217403" y="34541507"/>
              <a:ext cx="7699424" cy="1042751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89000">
                  <a:schemeClr val="tx1">
                    <a:alpha val="45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grpSp>
          <p:nvGrpSpPr>
            <p:cNvPr id="10" name="Group 9"/>
            <p:cNvGrpSpPr/>
            <p:nvPr userDrawn="1"/>
          </p:nvGrpSpPr>
          <p:grpSpPr>
            <a:xfrm>
              <a:off x="23166" y="33624196"/>
              <a:ext cx="25429222" cy="1658889"/>
              <a:chOff x="23166" y="33655608"/>
              <a:chExt cx="9947844" cy="1388093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BF7D28D-1A94-4133-A13B-0875FFA33D6F}"/>
                  </a:ext>
                </a:extLst>
              </p:cNvPr>
              <p:cNvSpPr/>
              <p:nvPr userDrawn="1"/>
            </p:nvSpPr>
            <p:spPr>
              <a:xfrm>
                <a:off x="5966892" y="34545458"/>
                <a:ext cx="4004118" cy="498239"/>
              </a:xfrm>
              <a:prstGeom prst="rect">
                <a:avLst/>
              </a:prstGeom>
              <a:solidFill>
                <a:srgbClr val="DAE6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  <p:sp>
            <p:nvSpPr>
              <p:cNvPr id="12" name="Parallelogram 11">
                <a:extLst>
                  <a:ext uri="{FF2B5EF4-FFF2-40B4-BE49-F238E27FC236}">
                    <a16:creationId xmlns:a16="http://schemas.microsoft.com/office/drawing/2014/main" id="{A1F89A8B-2348-4087-BE31-6D47CF555128}"/>
                  </a:ext>
                </a:extLst>
              </p:cNvPr>
              <p:cNvSpPr/>
              <p:nvPr userDrawn="1"/>
            </p:nvSpPr>
            <p:spPr>
              <a:xfrm>
                <a:off x="5939667" y="34291214"/>
                <a:ext cx="2732214" cy="752482"/>
              </a:xfrm>
              <a:prstGeom prst="parallelogram">
                <a:avLst>
                  <a:gd name="adj" fmla="val 101766"/>
                </a:avLst>
              </a:prstGeom>
              <a:solidFill>
                <a:srgbClr val="B8D0C0">
                  <a:alpha val="75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  <p:sp>
            <p:nvSpPr>
              <p:cNvPr id="13" name="Parallelogram 12">
                <a:extLst>
                  <a:ext uri="{FF2B5EF4-FFF2-40B4-BE49-F238E27FC236}">
                    <a16:creationId xmlns:a16="http://schemas.microsoft.com/office/drawing/2014/main" id="{8AF364C8-FAED-46FA-8F96-9F4B4A804895}"/>
                  </a:ext>
                </a:extLst>
              </p:cNvPr>
              <p:cNvSpPr/>
              <p:nvPr userDrawn="1"/>
            </p:nvSpPr>
            <p:spPr>
              <a:xfrm>
                <a:off x="4103345" y="34079343"/>
                <a:ext cx="3468074" cy="964353"/>
              </a:xfrm>
              <a:prstGeom prst="parallelogram">
                <a:avLst>
                  <a:gd name="adj" fmla="val 89124"/>
                </a:avLst>
              </a:prstGeom>
              <a:solidFill>
                <a:srgbClr val="B8D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  <p:sp>
            <p:nvSpPr>
              <p:cNvPr id="14" name="Parallelogram 13">
                <a:extLst>
                  <a:ext uri="{FF2B5EF4-FFF2-40B4-BE49-F238E27FC236}">
                    <a16:creationId xmlns:a16="http://schemas.microsoft.com/office/drawing/2014/main" id="{11220D93-5694-40F1-8715-0B442E0C8759}"/>
                  </a:ext>
                </a:extLst>
              </p:cNvPr>
              <p:cNvSpPr/>
              <p:nvPr userDrawn="1"/>
            </p:nvSpPr>
            <p:spPr>
              <a:xfrm>
                <a:off x="1322294" y="33655608"/>
                <a:ext cx="4671896" cy="1388093"/>
              </a:xfrm>
              <a:prstGeom prst="parallelogram">
                <a:avLst>
                  <a:gd name="adj" fmla="val 79487"/>
                </a:avLst>
              </a:prstGeom>
              <a:solidFill>
                <a:srgbClr val="88AD9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  <p:sp>
            <p:nvSpPr>
              <p:cNvPr id="15" name="Parallelogram 14">
                <a:extLst>
                  <a:ext uri="{FF2B5EF4-FFF2-40B4-BE49-F238E27FC236}">
                    <a16:creationId xmlns:a16="http://schemas.microsoft.com/office/drawing/2014/main" id="{3E8AD1D4-F62C-4EEF-993C-0FA6E280F2FB}"/>
                  </a:ext>
                </a:extLst>
              </p:cNvPr>
              <p:cNvSpPr/>
              <p:nvPr userDrawn="1"/>
            </p:nvSpPr>
            <p:spPr>
              <a:xfrm>
                <a:off x="23166" y="34291214"/>
                <a:ext cx="4816041" cy="752485"/>
              </a:xfrm>
              <a:prstGeom prst="parallelogram">
                <a:avLst>
                  <a:gd name="adj" fmla="val 84872"/>
                </a:avLst>
              </a:prstGeom>
              <a:solidFill>
                <a:srgbClr val="79827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p:grpSp>
      </p:grpSp>
      <p:grpSp>
        <p:nvGrpSpPr>
          <p:cNvPr id="16" name="Group 15"/>
          <p:cNvGrpSpPr/>
          <p:nvPr userDrawn="1"/>
        </p:nvGrpSpPr>
        <p:grpSpPr>
          <a:xfrm>
            <a:off x="-6895" y="-193297"/>
            <a:ext cx="9000000" cy="720000"/>
            <a:chOff x="111244" y="-540581"/>
            <a:chExt cx="14569218" cy="2463622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739CCA1-8C3B-46D3-9550-15EDF52899C5}"/>
                </a:ext>
              </a:extLst>
            </p:cNvPr>
            <p:cNvSpPr/>
            <p:nvPr userDrawn="1"/>
          </p:nvSpPr>
          <p:spPr>
            <a:xfrm>
              <a:off x="10135433" y="-423188"/>
              <a:ext cx="4057867" cy="927367"/>
            </a:xfrm>
            <a:prstGeom prst="rect">
              <a:avLst/>
            </a:prstGeom>
            <a:solidFill>
              <a:srgbClr val="DAE6D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C23BD3C9-C1C0-46C1-85C1-381075387F4C}"/>
                </a:ext>
              </a:extLst>
            </p:cNvPr>
            <p:cNvSpPr/>
            <p:nvPr userDrawn="1"/>
          </p:nvSpPr>
          <p:spPr>
            <a:xfrm flipV="1">
              <a:off x="14178870" y="-540581"/>
              <a:ext cx="501592" cy="1136822"/>
            </a:xfrm>
            <a:prstGeom prst="rtTriangle">
              <a:avLst/>
            </a:prstGeom>
            <a:solidFill>
              <a:srgbClr val="DAE6D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906CADF5-EAB5-48DE-9772-52C5D0C97FB6}"/>
                </a:ext>
              </a:extLst>
            </p:cNvPr>
            <p:cNvSpPr/>
            <p:nvPr userDrawn="1"/>
          </p:nvSpPr>
          <p:spPr>
            <a:xfrm flipV="1">
              <a:off x="10070474" y="19890"/>
              <a:ext cx="693475" cy="875943"/>
            </a:xfrm>
            <a:prstGeom prst="rtTriangle">
              <a:avLst/>
            </a:prstGeom>
            <a:solidFill>
              <a:srgbClr val="CBDD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C5A8E8F-4AA1-4140-A765-B32B3B707D85}"/>
                </a:ext>
              </a:extLst>
            </p:cNvPr>
            <p:cNvSpPr/>
            <p:nvPr userDrawn="1"/>
          </p:nvSpPr>
          <p:spPr>
            <a:xfrm>
              <a:off x="5732514" y="19890"/>
              <a:ext cx="4395509" cy="770997"/>
            </a:xfrm>
            <a:prstGeom prst="rect">
              <a:avLst/>
            </a:prstGeom>
            <a:solidFill>
              <a:srgbClr val="CBDD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1" name="Right Triangle 20">
              <a:extLst>
                <a:ext uri="{FF2B5EF4-FFF2-40B4-BE49-F238E27FC236}">
                  <a16:creationId xmlns:a16="http://schemas.microsoft.com/office/drawing/2014/main" id="{C393AB55-70A9-4196-BE14-6EEB2B63D0DF}"/>
                </a:ext>
              </a:extLst>
            </p:cNvPr>
            <p:cNvSpPr/>
            <p:nvPr userDrawn="1"/>
          </p:nvSpPr>
          <p:spPr>
            <a:xfrm flipV="1">
              <a:off x="5752035" y="2"/>
              <a:ext cx="1621227" cy="1851352"/>
            </a:xfrm>
            <a:prstGeom prst="rtTriangle">
              <a:avLst/>
            </a:prstGeom>
            <a:solidFill>
              <a:srgbClr val="88AD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78DE6FF-E6A3-4E89-8198-AAA8EE9DD477}"/>
                </a:ext>
              </a:extLst>
            </p:cNvPr>
            <p:cNvSpPr/>
            <p:nvPr userDrawn="1"/>
          </p:nvSpPr>
          <p:spPr>
            <a:xfrm>
              <a:off x="2491710" y="20"/>
              <a:ext cx="3292581" cy="1838366"/>
            </a:xfrm>
            <a:prstGeom prst="rect">
              <a:avLst/>
            </a:prstGeom>
            <a:solidFill>
              <a:srgbClr val="88AD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1D30CFE-41EF-4D81-A1A6-8711AAB4C234}"/>
                </a:ext>
              </a:extLst>
            </p:cNvPr>
            <p:cNvSpPr/>
            <p:nvPr userDrawn="1"/>
          </p:nvSpPr>
          <p:spPr>
            <a:xfrm>
              <a:off x="111244" y="10895"/>
              <a:ext cx="3676871" cy="1895214"/>
            </a:xfrm>
            <a:prstGeom prst="rect">
              <a:avLst/>
            </a:prstGeom>
            <a:solidFill>
              <a:srgbClr val="7982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4" name="Right Triangle 23">
              <a:extLst>
                <a:ext uri="{FF2B5EF4-FFF2-40B4-BE49-F238E27FC236}">
                  <a16:creationId xmlns:a16="http://schemas.microsoft.com/office/drawing/2014/main" id="{D75B53BD-CFD3-47A5-A1BC-12FF11752486}"/>
                </a:ext>
              </a:extLst>
            </p:cNvPr>
            <p:cNvSpPr/>
            <p:nvPr userDrawn="1"/>
          </p:nvSpPr>
          <p:spPr>
            <a:xfrm flipV="1">
              <a:off x="3788115" y="27827"/>
              <a:ext cx="1679877" cy="1895214"/>
            </a:xfrm>
            <a:prstGeom prst="rtTriangle">
              <a:avLst/>
            </a:prstGeom>
            <a:solidFill>
              <a:srgbClr val="7982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pic>
        <p:nvPicPr>
          <p:cNvPr id="25" name="Slika 50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60680" y1="33495" x2="60680" y2="33495"/>
                      </a14:backgroundRemoval>
                    </a14:imgEffect>
                    <a14:imgEffect>
                      <a14:artisticGlowDiffused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54" y="-21290"/>
            <a:ext cx="558067" cy="558067"/>
          </a:xfrm>
          <a:prstGeom prst="rect">
            <a:avLst/>
          </a:prstGeom>
        </p:spPr>
      </p:pic>
      <p:pic>
        <p:nvPicPr>
          <p:cNvPr id="26" name="Slika 5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65" y="503193"/>
            <a:ext cx="139050" cy="5872772"/>
          </a:xfrm>
          <a:prstGeom prst="rect">
            <a:avLst/>
          </a:prstGeom>
        </p:spPr>
      </p:pic>
      <p:grpSp>
        <p:nvGrpSpPr>
          <p:cNvPr id="27" name="Grupa 30"/>
          <p:cNvGrpSpPr/>
          <p:nvPr userDrawn="1"/>
        </p:nvGrpSpPr>
        <p:grpSpPr>
          <a:xfrm>
            <a:off x="6056026" y="19440"/>
            <a:ext cx="6135973" cy="375106"/>
            <a:chOff x="3855904" y="341523"/>
            <a:chExt cx="7236888" cy="307142"/>
          </a:xfrm>
        </p:grpSpPr>
        <p:pic>
          <p:nvPicPr>
            <p:cNvPr id="28" name="Slika 5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05671" y="360081"/>
              <a:ext cx="4587121" cy="288584"/>
            </a:xfrm>
            <a:prstGeom prst="rect">
              <a:avLst/>
            </a:prstGeom>
          </p:spPr>
        </p:pic>
        <p:pic>
          <p:nvPicPr>
            <p:cNvPr id="29" name="Slika 59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172" t="-6279" b="-4"/>
            <a:stretch/>
          </p:blipFill>
          <p:spPr>
            <a:xfrm>
              <a:off x="3855904" y="341523"/>
              <a:ext cx="2698518" cy="306703"/>
            </a:xfrm>
            <a:prstGeom prst="rect">
              <a:avLst/>
            </a:prstGeom>
          </p:spPr>
        </p:pic>
      </p:grpSp>
      <p:sp>
        <p:nvSpPr>
          <p:cNvPr id="30" name="TextBox 37">
            <a:extLst>
              <a:ext uri="{FF2B5EF4-FFF2-40B4-BE49-F238E27FC236}">
                <a16:creationId xmlns:a16="http://schemas.microsoft.com/office/drawing/2014/main" id="{748202E3-FDBD-494E-B86C-6CCD8ABFB5E4}"/>
              </a:ext>
            </a:extLst>
          </p:cNvPr>
          <p:cNvSpPr txBox="1"/>
          <p:nvPr userDrawn="1"/>
        </p:nvSpPr>
        <p:spPr>
          <a:xfrm rot="16200000">
            <a:off x="-1807532" y="2241894"/>
            <a:ext cx="38549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908901">
              <a:defRPr/>
            </a:pPr>
            <a:r>
              <a:rPr lang="hr-HR" sz="1400" b="1" kern="1300" dirty="0" smtClean="0">
                <a:solidFill>
                  <a:srgbClr val="2C886D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52</a:t>
            </a:r>
            <a:r>
              <a:rPr lang="hr-HR" sz="1400" b="1" kern="1300" baseline="30000" dirty="0" smtClean="0">
                <a:solidFill>
                  <a:srgbClr val="2C886D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nd</a:t>
            </a:r>
            <a:r>
              <a:rPr lang="hr-HR" sz="1400" b="1" kern="1300" dirty="0" smtClean="0">
                <a:solidFill>
                  <a:srgbClr val="2C886D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IFKT </a:t>
            </a:r>
            <a:r>
              <a:rPr lang="hr-HR" sz="1400" b="1" kern="1300" dirty="0">
                <a:solidFill>
                  <a:srgbClr val="2C886D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INTERNATIONAL CONFERENCE</a:t>
            </a:r>
            <a:endParaRPr lang="en-US" sz="1400" b="1" kern="1300" dirty="0">
              <a:solidFill>
                <a:srgbClr val="2C886D"/>
              </a:solidFill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1" name="TextBox 51">
            <a:extLst>
              <a:ext uri="{FF2B5EF4-FFF2-40B4-BE49-F238E27FC236}">
                <a16:creationId xmlns:a16="http://schemas.microsoft.com/office/drawing/2014/main" id="{48E2287B-4749-4F79-8A7A-B41DA8186675}"/>
              </a:ext>
            </a:extLst>
          </p:cNvPr>
          <p:cNvSpPr txBox="1"/>
          <p:nvPr userDrawn="1"/>
        </p:nvSpPr>
        <p:spPr>
          <a:xfrm>
            <a:off x="470650" y="-57728"/>
            <a:ext cx="22478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hr-HR" sz="3500" b="1" i="1" kern="1300" spc="1253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IFKT</a:t>
            </a:r>
            <a:endParaRPr lang="en-US" sz="3500" b="1" i="1" kern="1300" spc="1253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 userDrawn="1"/>
        </p:nvSpPr>
        <p:spPr>
          <a:xfrm>
            <a:off x="4179692" y="6611816"/>
            <a:ext cx="3907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 err="1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</a:t>
            </a:r>
            <a:r>
              <a:rPr lang="hr-HR" sz="1000" dirty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</a:t>
            </a:r>
            <a:r>
              <a:rPr lang="hr-HR" sz="1000" baseline="30000" dirty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hr-HR" sz="1000" dirty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hr-HR" sz="1000" dirty="0" err="1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</a:t>
            </a:r>
            <a:r>
              <a:rPr lang="hr-HR" sz="1000" dirty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hr-HR" sz="1000" baseline="30000" dirty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hr-HR" sz="1000" dirty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2026 – Zagreb, Croatia</a:t>
            </a:r>
            <a:endParaRPr lang="en-US" sz="1000" dirty="0">
              <a:solidFill>
                <a:srgbClr val="2C886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/>
          </a:p>
        </p:txBody>
      </p:sp>
      <p:pic>
        <p:nvPicPr>
          <p:cNvPr id="33" name="Picture 2" descr="Naslovnic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9" t="6918" r="7092" b="6835"/>
          <a:stretch/>
        </p:blipFill>
        <p:spPr bwMode="auto">
          <a:xfrm>
            <a:off x="11238103" y="6053071"/>
            <a:ext cx="336807" cy="336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4" descr="Tekstilno tehnološki fakultet"/>
          <p:cNvPicPr>
            <a:picLocks noChangeAspect="1" noChangeArrowheads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2" t="33883" r="22302" b="35058"/>
          <a:stretch/>
        </p:blipFill>
        <p:spPr bwMode="auto">
          <a:xfrm>
            <a:off x="11587032" y="6076542"/>
            <a:ext cx="598768" cy="336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970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5B57-FCAE-4A9F-912C-AFD20D202D71}" type="datetimeFigureOut">
              <a:rPr lang="hr-HR" smtClean="0"/>
              <a:t>03.06.26.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9DEA-CEA5-4571-A26E-0754C92FC3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4199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5B57-FCAE-4A9F-912C-AFD20D202D71}" type="datetimeFigureOut">
              <a:rPr lang="hr-HR" smtClean="0"/>
              <a:t>03.06.26.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9DEA-CEA5-4571-A26E-0754C92FC3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3511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5B57-FCAE-4A9F-912C-AFD20D202D71}" type="datetimeFigureOut">
              <a:rPr lang="hr-HR" smtClean="0"/>
              <a:t>03.06.26.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9DEA-CEA5-4571-A26E-0754C92FC3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6354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5B57-FCAE-4A9F-912C-AFD20D202D71}" type="datetimeFigureOut">
              <a:rPr lang="hr-HR" smtClean="0"/>
              <a:t>03.06.26.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9DEA-CEA5-4571-A26E-0754C92FC3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22085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5B57-FCAE-4A9F-912C-AFD20D202D71}" type="datetimeFigureOut">
              <a:rPr lang="hr-HR" smtClean="0"/>
              <a:t>03.06.26.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9DEA-CEA5-4571-A26E-0754C92FC3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9443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5B57-FCAE-4A9F-912C-AFD20D202D71}" type="datetimeFigureOut">
              <a:rPr lang="hr-HR" smtClean="0"/>
              <a:t>03.06.26.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9DEA-CEA5-4571-A26E-0754C92FC3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60808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E5B57-FCAE-4A9F-912C-AFD20D202D71}" type="datetimeFigureOut">
              <a:rPr lang="hr-HR" smtClean="0"/>
              <a:t>03.06.26.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39DEA-CEA5-4571-A26E-0754C92FC3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26407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1175" y="1335657"/>
            <a:ext cx="10800000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10582275" algn="l"/>
              </a:tabLst>
            </a:pPr>
            <a:endParaRPr lang="hr-HR" sz="1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10582275" algn="l"/>
              </a:tabLst>
            </a:pPr>
            <a:r>
              <a:rPr lang="hr-HR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TITLE </a:t>
            </a:r>
          </a:p>
          <a:p>
            <a:pPr algn="ctr">
              <a:tabLst>
                <a:tab pos="10582275" algn="l"/>
              </a:tabLst>
            </a:pPr>
            <a:r>
              <a:rPr lang="hr-HR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(45 </a:t>
            </a:r>
            <a:r>
              <a:rPr lang="hr-HR" sz="20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poins</a:t>
            </a:r>
            <a:r>
              <a:rPr lang="hr-HR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20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hr-HR" sz="20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hr-HR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2 </a:t>
            </a:r>
            <a:r>
              <a:rPr lang="hr-HR" sz="20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lines</a:t>
            </a:r>
            <a:r>
              <a:rPr lang="hr-HR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hr-HR" sz="20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1500"/>
              </a:spcBef>
              <a:spcAft>
                <a:spcPts val="1500"/>
              </a:spcAft>
              <a:tabLst>
                <a:tab pos="10582275" algn="l"/>
              </a:tabLst>
            </a:pPr>
            <a:r>
              <a:rPr lang="hr-HR" b="1" dirty="0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SURNAME</a:t>
            </a:r>
            <a:r>
              <a:rPr lang="hr-HR" b="1" baseline="30000" dirty="0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b="1" dirty="0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Name SURNAME</a:t>
            </a:r>
            <a:r>
              <a:rPr lang="hr-HR" b="1" baseline="30000" dirty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hr-HR" b="1" dirty="0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Name </a:t>
            </a:r>
            <a:r>
              <a:rPr lang="hr-HR" sz="1600" b="1" dirty="0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SURNAME</a:t>
            </a:r>
            <a:r>
              <a:rPr lang="hr-HR" sz="1600" b="1" baseline="30000" dirty="0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hr-HR" sz="1600" b="1" dirty="0" smtClean="0">
              <a:solidFill>
                <a:srgbClr val="2C886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10582275" algn="l"/>
              </a:tabLst>
            </a:pPr>
            <a:r>
              <a:rPr lang="hr-HR" sz="1600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sz="16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Univxxx#1</a:t>
            </a:r>
            <a:r>
              <a:rPr lang="hr-HR" sz="16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6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</a:t>
            </a:r>
            <a:r>
              <a:rPr lang="hr-HR" sz="16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xxx, City, </a:t>
            </a:r>
            <a:r>
              <a:rPr lang="hr-HR" sz="16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</a:t>
            </a:r>
            <a:r>
              <a:rPr lang="hr-HR" sz="16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tabLst>
                <a:tab pos="10582275" algn="l"/>
              </a:tabLst>
            </a:pPr>
            <a:r>
              <a:rPr lang="hr-HR" sz="1600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hr-HR" sz="16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Univxxx#2, </a:t>
            </a:r>
            <a:r>
              <a:rPr lang="hr-HR" sz="16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</a:t>
            </a:r>
            <a:r>
              <a:rPr lang="hr-HR" sz="16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xxx, City, </a:t>
            </a:r>
            <a:r>
              <a:rPr lang="hr-HR" sz="16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</a:t>
            </a:r>
            <a:r>
              <a:rPr lang="hr-HR" sz="16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tabLst>
                <a:tab pos="10582275" algn="l"/>
              </a:tabLst>
            </a:pPr>
            <a:r>
              <a:rPr lang="hr-HR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endParaRPr lang="hr-HR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10582275" algn="l"/>
              </a:tabLst>
            </a:pPr>
            <a:r>
              <a:rPr lang="hr-HR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hr-HR" sz="1600" dirty="0" err="1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xxxx@xxxxx</a:t>
            </a:r>
            <a:r>
              <a:rPr lang="hr-HR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endParaRPr lang="hr-HR" sz="1600" dirty="0">
              <a:solidFill>
                <a:srgbClr val="2C886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975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2052"/>
            <a:ext cx="10515600" cy="1008636"/>
          </a:xfrm>
        </p:spPr>
        <p:txBody>
          <a:bodyPr/>
          <a:lstStyle/>
          <a:p>
            <a:r>
              <a:rPr lang="hr-HR" dirty="0" err="1" smtClean="0"/>
              <a:t>Introduction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38087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50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Office Theme</vt:lpstr>
      <vt:lpstr>PowerPoint Presentation</vt:lpstr>
      <vt:lpstr>Introduction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</dc:creator>
  <cp:lastModifiedBy>Rev</cp:lastModifiedBy>
  <cp:revision>2</cp:revision>
  <dcterms:created xsi:type="dcterms:W3CDTF">2026-06-03T07:44:51Z</dcterms:created>
  <dcterms:modified xsi:type="dcterms:W3CDTF">2026-06-03T07:49:06Z</dcterms:modified>
</cp:coreProperties>
</file>